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Source Code Pro"/>
      <p:regular r:id="rId15"/>
      <p:bold r:id="rId16"/>
      <p:italic r:id="rId17"/>
      <p:boldItalic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slide" Target="slides/slide9.xml"/><Relationship Id="rId17" Type="http://schemas.openxmlformats.org/officeDocument/2006/relationships/font" Target="fonts/SourceCodePro-italic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5779349c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5779349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5779349c8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5779349c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-dhHrg-KbJ0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Basic Calculator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Basado en el </a:t>
            </a:r>
            <a:r>
              <a:rPr lang="es" sz="2400"/>
              <a:t>capítulo</a:t>
            </a:r>
            <a:r>
              <a:rPr lang="es" sz="2400"/>
              <a:t> 10 de “The C++ Programming Language” cuarta </a:t>
            </a:r>
            <a:r>
              <a:rPr lang="es" sz="2400"/>
              <a:t>edición</a:t>
            </a:r>
            <a:r>
              <a:rPr lang="es" sz="2400"/>
              <a:t> por Bjarne Stroustrup</a:t>
            </a:r>
            <a:endParaRPr sz="24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Jerónimo</a:t>
            </a:r>
            <a:r>
              <a:rPr lang="es"/>
              <a:t> Harmsen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Que puede hacer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-Lee </a:t>
            </a:r>
            <a:r>
              <a:rPr lang="es"/>
              <a:t>operación</a:t>
            </a:r>
            <a:r>
              <a:rPr lang="es"/>
              <a:t> de una </a:t>
            </a:r>
            <a:r>
              <a:rPr lang="es"/>
              <a:t>línea en la consola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-Ejecuta las operaciones y se guardan las “variables” en un table of values. Pi, e , y otras constantes se pueden incluir en este “table”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-La operaciones </a:t>
            </a:r>
            <a:r>
              <a:rPr lang="es"/>
              <a:t>matemáticas</a:t>
            </a:r>
            <a:r>
              <a:rPr lang="es"/>
              <a:t> se ejecutan siguiendo el orden que conoces, </a:t>
            </a:r>
            <a:r>
              <a:rPr lang="es"/>
              <a:t>paréntesis</a:t>
            </a:r>
            <a:r>
              <a:rPr lang="es"/>
              <a:t>, potencias, </a:t>
            </a:r>
            <a:r>
              <a:rPr lang="es"/>
              <a:t>división</a:t>
            </a:r>
            <a:r>
              <a:rPr lang="es"/>
              <a:t>, </a:t>
            </a:r>
            <a:r>
              <a:rPr lang="es"/>
              <a:t>multiplicación</a:t>
            </a:r>
            <a:r>
              <a:rPr lang="es"/>
              <a:t>, resta y suma.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3281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99417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Funcionamiento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-el “Parser” es cual identifica caracter por caracter y controla la sintaxis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-</a:t>
            </a:r>
            <a:r>
              <a:rPr lang="es" sz="2400"/>
              <a:t>después</a:t>
            </a:r>
            <a:r>
              <a:rPr lang="es" sz="2400"/>
              <a:t> se ejecuta el proceso de tokenizar la </a:t>
            </a:r>
            <a:r>
              <a:rPr lang="es" sz="2400"/>
              <a:t>expresión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-el driver es cual valida la </a:t>
            </a:r>
            <a:r>
              <a:rPr lang="es" sz="2400"/>
              <a:t>operación</a:t>
            </a:r>
            <a:r>
              <a:rPr lang="es" sz="2400"/>
              <a:t> y controla los errores</a:t>
            </a:r>
            <a:endParaRPr sz="2400"/>
          </a:p>
        </p:txBody>
      </p:sp>
      <p:sp>
        <p:nvSpPr>
          <p:cNvPr id="76" name="Google Shape;76;p15"/>
          <p:cNvSpPr/>
          <p:nvPr/>
        </p:nvSpPr>
        <p:spPr>
          <a:xfrm>
            <a:off x="421176" y="2616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977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Input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8806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977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Tokenizar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(token y token stream)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528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977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Driver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775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977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Output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Basic calculator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-enum class Token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-class </a:t>
            </a:r>
            <a:r>
              <a:rPr lang="es"/>
              <a:t>Token_stream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</a:t>
            </a:r>
            <a:r>
              <a:rPr lang="es"/>
              <a:t>función</a:t>
            </a:r>
            <a:r>
              <a:rPr lang="es"/>
              <a:t> Calculate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-en “main.cpp” </a:t>
            </a:r>
            <a:r>
              <a:rPr lang="es"/>
              <a:t>sólo llama a la función “calculate”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-el token stream se detiene con el carácter ‘;’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-”drive.h” controla esto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rdenador portátil Chromebook abierto"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91" name="Google Shape;91;p16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5">
            <a:alphaModFix/>
          </a:blip>
          <a:srcRect b="24670" l="0" r="0" t="0"/>
          <a:stretch/>
        </p:blipFill>
        <p:spPr>
          <a:xfrm>
            <a:off x="4030425" y="894450"/>
            <a:ext cx="4243323" cy="250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Token y token stream</a:t>
            </a:r>
            <a:endParaRPr/>
          </a:p>
        </p:txBody>
      </p:sp>
      <p:sp>
        <p:nvSpPr>
          <p:cNvPr id="98" name="Google Shape;98;p17"/>
          <p:cNvSpPr txBox="1"/>
          <p:nvPr>
            <p:ph idx="2" type="body"/>
          </p:nvPr>
        </p:nvSpPr>
        <p:spPr>
          <a:xfrm>
            <a:off x="4939500" y="724200"/>
            <a:ext cx="3958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Tokens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-estos </a:t>
            </a:r>
            <a:r>
              <a:rPr lang="es" sz="1500"/>
              <a:t>están</a:t>
            </a:r>
            <a:r>
              <a:rPr lang="es" sz="1500"/>
              <a:t> en la clase token, </a:t>
            </a:r>
            <a:r>
              <a:rPr lang="es" sz="1500"/>
              <a:t>básicamente</a:t>
            </a:r>
            <a:r>
              <a:rPr lang="es" sz="1500"/>
              <a:t> separa </a:t>
            </a:r>
            <a:r>
              <a:rPr lang="es" sz="1500"/>
              <a:t>símbolos</a:t>
            </a:r>
            <a:r>
              <a:rPr lang="es" sz="1500"/>
              <a:t> * / + - ( ) de los “prim” que son </a:t>
            </a:r>
            <a:r>
              <a:rPr lang="es" sz="1500"/>
              <a:t>números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-Los tokens pueden ser “term” o “expr”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-cada línea se lee de izquierda a derecha y es almacenada en una variable “left”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/>
              <a:t>-si hay dos número seguidos, estos se concatenarán.(n números)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Control de errores</a:t>
            </a:r>
            <a:endParaRPr/>
          </a:p>
        </p:txBody>
      </p:sp>
      <p:sp>
        <p:nvSpPr>
          <p:cNvPr id="104" name="Google Shape;104;p18"/>
          <p:cNvSpPr txBox="1"/>
          <p:nvPr>
            <p:ph idx="2" type="body"/>
          </p:nvPr>
        </p:nvSpPr>
        <p:spPr>
          <a:xfrm>
            <a:off x="4939500" y="724200"/>
            <a:ext cx="3721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Errores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-la calculadora cuenta con una variable “no_of_errors” que cuenta el número de errores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-en token_stream.h es donde los errores se identifican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-Los paréntesis deben “abrir” y “cerrar” para no tener errores. Error si, ) (.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-El error es manifestado en la consola. “Primary expected”, “( expected”, etc.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52225" y="317275"/>
            <a:ext cx="6944700" cy="406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Funcionamiento - ejemplo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 = (22-10)^2 - 49^(½);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se lee de izquierda a derecha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x=(12)^2 - 7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se “tokeniza” la </a:t>
            </a:r>
            <a:r>
              <a:rPr lang="es" sz="1800"/>
              <a:t>expresión</a:t>
            </a:r>
            <a:r>
              <a:rPr lang="es" sz="1800"/>
              <a:t> y se opera de manera </a:t>
            </a:r>
            <a:r>
              <a:rPr lang="es" sz="1800"/>
              <a:t>estándar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x=(144) - 7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 = 137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la </a:t>
            </a:r>
            <a:r>
              <a:rPr lang="es" sz="1800"/>
              <a:t>variable</a:t>
            </a:r>
            <a:r>
              <a:rPr lang="es" sz="1800"/>
              <a:t> “x” se almacena en el “table of values” temporalmente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al </a:t>
            </a:r>
            <a:r>
              <a:rPr lang="es" sz="1800"/>
              <a:t>reiniciarse</a:t>
            </a:r>
            <a:r>
              <a:rPr lang="es" sz="1800"/>
              <a:t> el programa (llamar </a:t>
            </a:r>
            <a:r>
              <a:rPr lang="es" sz="1800"/>
              <a:t>nuevamente</a:t>
            </a:r>
            <a:r>
              <a:rPr lang="es" sz="1800"/>
              <a:t> la </a:t>
            </a:r>
            <a:r>
              <a:rPr lang="es" sz="1800"/>
              <a:t>función</a:t>
            </a:r>
            <a:r>
              <a:rPr lang="es" sz="1800"/>
              <a:t> “calculate”) el “table” se reinicia eliminando los valores </a:t>
            </a:r>
            <a:r>
              <a:rPr lang="es" sz="1800"/>
              <a:t>temporales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631800"/>
            <a:ext cx="3626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Lectura de archivos y potencia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618200"/>
            <a:ext cx="45561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-Permite la lectura de archivos .txt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-Permite la implementar potencias, y </a:t>
            </a:r>
            <a:r>
              <a:rPr lang="es" sz="1400"/>
              <a:t>raíces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-las potencias entran entre “expr” y “prim”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-Al operar una </a:t>
            </a:r>
            <a:r>
              <a:rPr lang="es" sz="1400"/>
              <a:t>raíz</a:t>
            </a:r>
            <a:r>
              <a:rPr lang="es" sz="1400"/>
              <a:t> negativa, retorna “nan” que significa not a number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-Los </a:t>
            </a:r>
            <a:r>
              <a:rPr lang="es" sz="1400"/>
              <a:t>números están limitados por su “tipo” double, es decir 8 bit.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Referencia sobre potencias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https://www.youtube.com/watch?v=-dhHrg-KbJ0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6975" y="925325"/>
            <a:ext cx="3316425" cy="176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/>
        </p:nvSpPr>
        <p:spPr>
          <a:xfrm>
            <a:off x="5024175" y="2843975"/>
            <a:ext cx="3395400" cy="16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Mediante la 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función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 “pow” de la 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librería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 “cmath” podemos usar exponentes no enteros. Para eso debemos entender el origen de los exponentes y su significado 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matemático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10912">
            <a:off x="3796157" y="3636193"/>
            <a:ext cx="1024611" cy="586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124" name="Google Shape;124;p21"/>
          <p:cNvSpPr txBox="1"/>
          <p:nvPr>
            <p:ph idx="2" type="body"/>
          </p:nvPr>
        </p:nvSpPr>
        <p:spPr>
          <a:xfrm>
            <a:off x="4619325" y="724200"/>
            <a:ext cx="4324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-Implementamos la calculadora con las funciones del libro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</a:t>
            </a:r>
            <a:r>
              <a:rPr lang="es" sz="1500"/>
              <a:t>También</a:t>
            </a:r>
            <a:r>
              <a:rPr lang="es" sz="1500"/>
              <a:t> adicionamos las funciones de potencias y </a:t>
            </a:r>
            <a:r>
              <a:rPr lang="es" sz="1500"/>
              <a:t>raíces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</a:t>
            </a:r>
            <a:r>
              <a:rPr lang="es" sz="1500"/>
              <a:t>Adicionalmente</a:t>
            </a:r>
            <a:r>
              <a:rPr lang="es" sz="1500"/>
              <a:t>, habilitamos la lectura de archivos .txt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-El control de errores y la </a:t>
            </a:r>
            <a:r>
              <a:rPr lang="es" sz="1500"/>
              <a:t>asignación</a:t>
            </a:r>
            <a:r>
              <a:rPr lang="es" sz="1500"/>
              <a:t> de variables son las funciones </a:t>
            </a:r>
            <a:r>
              <a:rPr lang="es" sz="1500"/>
              <a:t>más</a:t>
            </a:r>
            <a:r>
              <a:rPr lang="es" sz="1500"/>
              <a:t> interesantes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-Entendimos la importancia del orden de las operaciones * / + -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